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70" r:id="rId11"/>
    <p:sldId id="266" r:id="rId12"/>
    <p:sldId id="269" r:id="rId13"/>
    <p:sldId id="268" r:id="rId14"/>
    <p:sldId id="271" r:id="rId15"/>
    <p:sldId id="272" r:id="rId16"/>
    <p:sldId id="273" r:id="rId17"/>
    <p:sldId id="274" r:id="rId18"/>
    <p:sldId id="275" r:id="rId19"/>
    <p:sldId id="27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2929"/>
    <a:srgbClr val="FF0000"/>
    <a:srgbClr val="2F0060"/>
    <a:srgbClr val="F051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D1DD0-B33D-4735-8398-B6935A2D9A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B7843C-53AC-4E31-B6C5-FB9A11C09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2C8F9A-395C-4F30-93D0-3D38B7F18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BE0E1-3C89-4FE8-A715-9A35E4ACD42A}" type="datetimeFigureOut">
              <a:rPr lang="en-IN" smtClean="0"/>
              <a:t>01-10-2020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CD8753-6D92-4F06-8415-8DDCA2931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84935-148F-486C-A585-1C0BAA243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46945-DDB5-4752-8E02-B8DFFEE259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7075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FC1EF-4D0D-494C-846D-18D00D27A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AC218B-5D75-45F9-B9A8-21E1876E50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F944C7-B8E1-499F-A92C-7A1517302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BE0E1-3C89-4FE8-A715-9A35E4ACD42A}" type="datetimeFigureOut">
              <a:rPr lang="en-IN" smtClean="0"/>
              <a:t>01-10-2020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5960B-27E4-46CE-AAED-F5BF598E7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6ABDB-5215-463E-B44E-854827924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46945-DDB5-4752-8E02-B8DFFEE259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3603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0CCEB6-59AD-4CFC-8C3B-B84E55A83F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311716-14B0-4832-A90A-9D91A5ED9C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EB2DB-EC7C-4FB2-B365-8903A2ECE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BE0E1-3C89-4FE8-A715-9A35E4ACD42A}" type="datetimeFigureOut">
              <a:rPr lang="en-IN" smtClean="0"/>
              <a:t>01-10-2020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67F3E7-5638-4D60-A011-B32450070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0CE53-52C8-432C-A68F-5A0E077DA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46945-DDB5-4752-8E02-B8DFFEE259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6436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F1622-615C-499E-AD8C-BAED44F4F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02266-69DB-4879-8AB4-64C1D9105E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945E44-4D76-45F5-9EA4-4AC5F2320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BE0E1-3C89-4FE8-A715-9A35E4ACD42A}" type="datetimeFigureOut">
              <a:rPr lang="en-IN" smtClean="0"/>
              <a:t>01-10-2020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5AE775-C499-439F-A120-A28C022EC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2EF5F-4B40-4342-9064-4BA634EB0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46945-DDB5-4752-8E02-B8DFFEE259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695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10E0C-243F-4C72-B37B-49DE3B21A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773B5-6049-4CC2-9D0D-67110351B7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5993D-26DB-40BF-93C8-45CAF4D98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BE0E1-3C89-4FE8-A715-9A35E4ACD42A}" type="datetimeFigureOut">
              <a:rPr lang="en-IN" smtClean="0"/>
              <a:t>01-10-2020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390838-936F-4B2B-85CF-1F5AFDF49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69AD9-5270-413A-9A4D-B284375AA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46945-DDB5-4752-8E02-B8DFFEE259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9356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081A3-4FDA-43F2-A2FA-368742E78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BB408-59FA-4786-B68A-52C4BF11C1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5FA40B-749F-4455-A07C-2FABAB3253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34B3E8-D6AB-4CB8-86ED-8D87FB98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BE0E1-3C89-4FE8-A715-9A35E4ACD42A}" type="datetimeFigureOut">
              <a:rPr lang="en-IN" smtClean="0"/>
              <a:t>01-10-2020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04073E-9284-425A-BEB9-D5523A96D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3FA781-39F8-4719-AF42-675C0D8EF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46945-DDB5-4752-8E02-B8DFFEE259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8240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9521D-0EEE-4A54-8D2C-33CA8B638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35107B-1A4A-4840-BF9D-47D93C50D3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6E75A9-E063-4D25-9724-1D3D484A5B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8464ED-2713-450A-8C15-87DB57213E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0FCB33-69C7-4A14-89AC-C8B74381D6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762979-A143-4CDF-8F49-8CDCB5D9D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BE0E1-3C89-4FE8-A715-9A35E4ACD42A}" type="datetimeFigureOut">
              <a:rPr lang="en-IN" smtClean="0"/>
              <a:t>01-10-2020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0B980D-AAD6-4F2D-A5B2-2595048DE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8E8CEC-DE95-4D25-9B02-44B8EBB8F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46945-DDB5-4752-8E02-B8DFFEE259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0256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53941-20ED-4F0B-A641-10B1CDDB4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B372AA-37F8-4175-A4D2-60491931A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BE0E1-3C89-4FE8-A715-9A35E4ACD42A}" type="datetimeFigureOut">
              <a:rPr lang="en-IN" smtClean="0"/>
              <a:t>01-10-2020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C7190-4267-42AE-AEC3-61F3D1B2D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22D9E-CC06-462D-92B0-1E1FAEAE7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46945-DDB5-4752-8E02-B8DFFEE259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251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AD991C-97B3-40A6-9C2C-7D240B088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BE0E1-3C89-4FE8-A715-9A35E4ACD42A}" type="datetimeFigureOut">
              <a:rPr lang="en-IN" smtClean="0"/>
              <a:t>01-10-2020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89231F-34B4-4FE5-83F7-B37A75831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EDD88F-903B-4DE1-8548-063D7B3E0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46945-DDB5-4752-8E02-B8DFFEE259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6223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18D54-307E-4FC1-BCFF-307EEF91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B4A23D-2516-4141-ABC9-0C72B771D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6BE7E4-0F2F-4DA0-AEBB-49B39B2C63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2F0A5F-597A-4B70-A4D6-79E62162B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BE0E1-3C89-4FE8-A715-9A35E4ACD42A}" type="datetimeFigureOut">
              <a:rPr lang="en-IN" smtClean="0"/>
              <a:t>01-10-2020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FE9E16-4B56-48C2-9592-D8F286379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3C708E-A5DA-46AC-9F6C-A4B2E088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46945-DDB5-4752-8E02-B8DFFEE259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7492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96DCD-1B91-4B17-B487-F6B49059A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441790-5586-471F-9D81-E61F9BAEF7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86C955-F94A-40A0-B727-C6B252B971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EF6C5B-A886-4EEF-ADDF-BFC94918B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BE0E1-3C89-4FE8-A715-9A35E4ACD42A}" type="datetimeFigureOut">
              <a:rPr lang="en-IN" smtClean="0"/>
              <a:t>01-10-2020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6EA002-D848-4289-8CCF-CD139812A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D76CC-2928-4F94-8941-09D6F82AC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46945-DDB5-4752-8E02-B8DFFEE259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1698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601795-AAB5-4C09-95FC-A35E3815B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A0DBC1-59BC-434F-BC38-8A66DD8F31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EEE0C0-6B67-4CFA-B9C7-AF7C5648A5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DBE0E1-3C89-4FE8-A715-9A35E4ACD42A}" type="datetimeFigureOut">
              <a:rPr lang="en-IN" smtClean="0"/>
              <a:t>01-10-2020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9830EF-DCB4-4E8A-9A75-E45E6D2CC5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2F2834-A41F-48B9-961D-13A3F2E2E8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C46945-DDB5-4752-8E02-B8DFFEE259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3824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4.jpeg"/><Relationship Id="rId7" Type="http://schemas.microsoft.com/office/2007/relationships/hdphoto" Target="../media/hdphoto3.wd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png"/><Relationship Id="rId5" Type="http://schemas.microsoft.com/office/2007/relationships/hdphoto" Target="../media/hdphoto2.wdp"/><Relationship Id="rId10" Type="http://schemas.openxmlformats.org/officeDocument/2006/relationships/image" Target="../media/image39.png"/><Relationship Id="rId4" Type="http://schemas.openxmlformats.org/officeDocument/2006/relationships/image" Target="../media/image35.png"/><Relationship Id="rId9" Type="http://schemas.openxmlformats.org/officeDocument/2006/relationships/image" Target="../media/image3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5.png"/><Relationship Id="rId7" Type="http://schemas.openxmlformats.org/officeDocument/2006/relationships/image" Target="../media/image37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36.png"/><Relationship Id="rId4" Type="http://schemas.microsoft.com/office/2007/relationships/hdphoto" Target="../media/hdphoto2.wdp"/><Relationship Id="rId9" Type="http://schemas.openxmlformats.org/officeDocument/2006/relationships/image" Target="../media/image3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C22EF7-7D40-4943-9A0D-8E9848AC33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2476" y="834717"/>
            <a:ext cx="4299407" cy="19881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8C7119-5CFA-4992-824C-0819DD3943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0902" y="924877"/>
            <a:ext cx="1895475" cy="847725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B1FFC407-AD5B-4ECE-BF1E-6BCC1E9B6D6C}"/>
              </a:ext>
            </a:extLst>
          </p:cNvPr>
          <p:cNvGrpSpPr/>
          <p:nvPr/>
        </p:nvGrpSpPr>
        <p:grpSpPr>
          <a:xfrm>
            <a:off x="6156482" y="2064803"/>
            <a:ext cx="2012157" cy="876519"/>
            <a:chOff x="6386512" y="2552481"/>
            <a:chExt cx="2012157" cy="87651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FBEE62A-20C8-46EB-8B32-4819ED3D08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250" b="95000" l="1156" r="98266">
                          <a14:foregroundMark x1="24277" y1="46250" x2="27746" y2="55000"/>
                          <a14:foregroundMark x1="45665" y1="23750" x2="45087" y2="60000"/>
                          <a14:foregroundMark x1="54913" y1="43750" x2="54913" y2="43750"/>
                          <a14:foregroundMark x1="15029" y1="45000" x2="15029" y2="45000"/>
                          <a14:foregroundMark x1="15029" y1="32500" x2="15029" y2="32500"/>
                          <a14:foregroundMark x1="15029" y1="61250" x2="14451" y2="56250"/>
                          <a14:foregroundMark x1="15029" y1="27500" x2="15029" y2="20000"/>
                          <a14:foregroundMark x1="30058" y1="63750" x2="31214" y2="67500"/>
                          <a14:foregroundMark x1="8671" y1="53750" x2="8671" y2="53750"/>
                          <a14:foregroundMark x1="19653" y1="43750" x2="19653" y2="43750"/>
                          <a14:foregroundMark x1="11561" y1="66250" x2="11561" y2="66250"/>
                          <a14:foregroundMark x1="10405" y1="67500" x2="10405" y2="67500"/>
                          <a14:foregroundMark x1="12717" y1="63750" x2="12717" y2="63750"/>
                          <a14:foregroundMark x1="9249" y1="47500" x2="9249" y2="47500"/>
                          <a14:foregroundMark x1="5780" y1="81250" x2="4046" y2="81250"/>
                          <a14:foregroundMark x1="4046" y1="86250" x2="3468" y2="90000"/>
                          <a14:foregroundMark x1="8092" y1="88750" x2="8671" y2="86250"/>
                          <a14:foregroundMark x1="10405" y1="86250" x2="10405" y2="86250"/>
                          <a14:foregroundMark x1="13295" y1="87500" x2="14451" y2="87500"/>
                          <a14:foregroundMark x1="16763" y1="85000" x2="16763" y2="88750"/>
                          <a14:foregroundMark x1="19653" y1="87500" x2="19653" y2="87500"/>
                          <a14:foregroundMark x1="21965" y1="88750" x2="21965" y2="88750"/>
                          <a14:foregroundMark x1="24855" y1="90000" x2="24855" y2="90000"/>
                          <a14:foregroundMark x1="26590" y1="86250" x2="26590" y2="86250"/>
                          <a14:foregroundMark x1="32370" y1="85000" x2="50289" y2="85000"/>
                          <a14:foregroundMark x1="57225" y1="86250" x2="63584" y2="83750"/>
                          <a14:foregroundMark x1="66474" y1="86250" x2="94220" y2="86250"/>
                          <a14:foregroundMark x1="94798" y1="90000" x2="58382" y2="87500"/>
                          <a14:foregroundMark x1="50867" y1="90000" x2="32948" y2="88750"/>
                          <a14:foregroundMark x1="10405" y1="43750" x2="10405" y2="43750"/>
                          <a14:backgroundMark x1="11561" y1="53750" x2="11561" y2="53750"/>
                        </a14:backgroundRemoval>
                      </a14:imgEffect>
                    </a14:imgLayer>
                  </a14:imgProps>
                </a:ext>
              </a:extLst>
            </a:blip>
            <a:srcRect t="1" b="27819"/>
            <a:stretch/>
          </p:blipFill>
          <p:spPr>
            <a:xfrm>
              <a:off x="6386512" y="2552481"/>
              <a:ext cx="1895475" cy="63268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37E51A8-785F-4BB8-9263-C66EB4E2D6A4}"/>
                </a:ext>
              </a:extLst>
            </p:cNvPr>
            <p:cNvSpPr txBox="1"/>
            <p:nvPr/>
          </p:nvSpPr>
          <p:spPr>
            <a:xfrm>
              <a:off x="6386512" y="3152001"/>
              <a:ext cx="20121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200" dirty="0"/>
                <a:t>Energy,  Effort,  Enthusiasm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4ADE9E7-E5FC-4BD4-9F14-D2D1A1BE3DAC}"/>
              </a:ext>
            </a:extLst>
          </p:cNvPr>
          <p:cNvGrpSpPr/>
          <p:nvPr/>
        </p:nvGrpSpPr>
        <p:grpSpPr>
          <a:xfrm>
            <a:off x="6571058" y="3040160"/>
            <a:ext cx="2012157" cy="876519"/>
            <a:chOff x="6386512" y="2552481"/>
            <a:chExt cx="2012157" cy="876519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AFBAE19-2C7D-4895-A4C6-3AB515CE60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250" b="95000" l="1156" r="98266">
                          <a14:foregroundMark x1="24277" y1="46250" x2="27746" y2="55000"/>
                          <a14:foregroundMark x1="45665" y1="23750" x2="45087" y2="60000"/>
                          <a14:foregroundMark x1="54913" y1="43750" x2="54913" y2="43750"/>
                          <a14:foregroundMark x1="15029" y1="45000" x2="15029" y2="45000"/>
                          <a14:foregroundMark x1="15029" y1="32500" x2="15029" y2="32500"/>
                          <a14:foregroundMark x1="15029" y1="61250" x2="14451" y2="56250"/>
                          <a14:foregroundMark x1="15029" y1="27500" x2="15029" y2="20000"/>
                          <a14:foregroundMark x1="30058" y1="63750" x2="31214" y2="67500"/>
                          <a14:foregroundMark x1="8671" y1="53750" x2="8671" y2="53750"/>
                          <a14:foregroundMark x1="19653" y1="43750" x2="19653" y2="43750"/>
                          <a14:foregroundMark x1="11561" y1="66250" x2="11561" y2="66250"/>
                          <a14:foregroundMark x1="10405" y1="67500" x2="10405" y2="67500"/>
                          <a14:foregroundMark x1="12717" y1="63750" x2="12717" y2="63750"/>
                          <a14:foregroundMark x1="9249" y1="47500" x2="9249" y2="47500"/>
                          <a14:foregroundMark x1="5780" y1="81250" x2="4046" y2="81250"/>
                          <a14:foregroundMark x1="4046" y1="86250" x2="3468" y2="90000"/>
                          <a14:foregroundMark x1="8092" y1="88750" x2="8671" y2="86250"/>
                          <a14:foregroundMark x1="10405" y1="86250" x2="10405" y2="86250"/>
                          <a14:foregroundMark x1="13295" y1="87500" x2="14451" y2="87500"/>
                          <a14:foregroundMark x1="16763" y1="85000" x2="16763" y2="88750"/>
                          <a14:foregroundMark x1="19653" y1="87500" x2="19653" y2="87500"/>
                          <a14:foregroundMark x1="21965" y1="88750" x2="21965" y2="88750"/>
                          <a14:foregroundMark x1="24855" y1="90000" x2="24855" y2="90000"/>
                          <a14:foregroundMark x1="26590" y1="86250" x2="26590" y2="86250"/>
                          <a14:foregroundMark x1="32370" y1="85000" x2="50289" y2="85000"/>
                          <a14:foregroundMark x1="57225" y1="86250" x2="63584" y2="83750"/>
                          <a14:foregroundMark x1="66474" y1="86250" x2="94220" y2="86250"/>
                          <a14:foregroundMark x1="94798" y1="90000" x2="58382" y2="87500"/>
                          <a14:foregroundMark x1="50867" y1="90000" x2="32948" y2="88750"/>
                          <a14:foregroundMark x1="10405" y1="43750" x2="10405" y2="43750"/>
                          <a14:backgroundMark x1="11561" y1="53750" x2="11561" y2="53750"/>
                        </a14:backgroundRemoval>
                      </a14:imgEffect>
                    </a14:imgLayer>
                  </a14:imgProps>
                </a:ext>
              </a:extLst>
            </a:blip>
            <a:srcRect t="1" b="27819"/>
            <a:stretch/>
          </p:blipFill>
          <p:spPr>
            <a:xfrm>
              <a:off x="6386512" y="2552481"/>
              <a:ext cx="1895475" cy="63268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A24E46A-7A23-4E0D-A75D-B5CBD3DD28AE}"/>
                </a:ext>
              </a:extLst>
            </p:cNvPr>
            <p:cNvSpPr txBox="1"/>
            <p:nvPr/>
          </p:nvSpPr>
          <p:spPr>
            <a:xfrm>
              <a:off x="6386512" y="3152001"/>
              <a:ext cx="20121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200" dirty="0">
                  <a:solidFill>
                    <a:srgbClr val="F05156"/>
                  </a:solidFill>
                </a:rPr>
                <a:t>Energy,  Effort,  Enthusiasm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4F56950-FF1D-4174-9CB1-5761592FF694}"/>
              </a:ext>
            </a:extLst>
          </p:cNvPr>
          <p:cNvSpPr txBox="1"/>
          <p:nvPr/>
        </p:nvSpPr>
        <p:spPr>
          <a:xfrm>
            <a:off x="1292476" y="3513795"/>
            <a:ext cx="609755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/* strength-desktop_3x 1 */position: absolute;</a:t>
            </a:r>
          </a:p>
          <a:p>
            <a:r>
              <a:rPr lang="en-IN" dirty="0"/>
              <a:t>width: 329px;</a:t>
            </a:r>
          </a:p>
          <a:p>
            <a:r>
              <a:rPr lang="en-IN" dirty="0"/>
              <a:t>height: 444px;</a:t>
            </a:r>
          </a:p>
          <a:p>
            <a:r>
              <a:rPr lang="en-IN" dirty="0"/>
              <a:t>left: 113px;</a:t>
            </a:r>
          </a:p>
          <a:p>
            <a:r>
              <a:rPr lang="en-IN" dirty="0"/>
              <a:t>top: 948px;</a:t>
            </a:r>
          </a:p>
          <a:p>
            <a:r>
              <a:rPr lang="en-IN" dirty="0"/>
              <a:t>background: </a:t>
            </a:r>
            <a:r>
              <a:rPr lang="en-IN" dirty="0" err="1"/>
              <a:t>url</a:t>
            </a:r>
            <a:r>
              <a:rPr lang="en-IN" dirty="0"/>
              <a:t>(strength-desktop_3x.jpg);</a:t>
            </a:r>
          </a:p>
          <a:p>
            <a:r>
              <a:rPr lang="en-IN" dirty="0"/>
              <a:t>border-radius: 25px;</a:t>
            </a:r>
          </a:p>
        </p:txBody>
      </p:sp>
    </p:spTree>
    <p:extLst>
      <p:ext uri="{BB962C8B-B14F-4D97-AF65-F5344CB8AC3E}">
        <p14:creationId xmlns:p14="http://schemas.microsoft.com/office/powerpoint/2010/main" val="2679777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F73CA2E-54BE-422C-AC31-FA6A2E7AF3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7231" y="750042"/>
            <a:ext cx="1333500" cy="116205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48859D7-30B4-403F-84C1-1470CDE8E7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48405" y="878730"/>
            <a:ext cx="1333500" cy="116205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2F668F7C-AB87-427F-9811-45CA2CE8D1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76445" y="878730"/>
            <a:ext cx="1333500" cy="116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912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77ABAAC1-BB57-4A67-B175-9D10A0F1DA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3" t="1422" b="863"/>
          <a:stretch/>
        </p:blipFill>
        <p:spPr>
          <a:xfrm>
            <a:off x="4909767" y="3429000"/>
            <a:ext cx="4243961" cy="3336275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1D5943C5-5FD4-47FC-9069-045CC4A65CC1}"/>
              </a:ext>
            </a:extLst>
          </p:cNvPr>
          <p:cNvGrpSpPr/>
          <p:nvPr/>
        </p:nvGrpSpPr>
        <p:grpSpPr>
          <a:xfrm>
            <a:off x="4909766" y="0"/>
            <a:ext cx="4243961" cy="3331560"/>
            <a:chOff x="385287" y="323027"/>
            <a:chExt cx="7081230" cy="5755209"/>
          </a:xfrm>
        </p:grpSpPr>
        <p:pic>
          <p:nvPicPr>
            <p:cNvPr id="29" name="Picture 2" descr="A man wearing a red t-shirt and jogging bottoms performing a strength training movement called a weighted tricep dip in a strength training facility. The man has his hands on a weight bench, feet on the floor, and a weight plate resting on his thighs. There is an overlaid graphic on the image showing the man's target workout that has been set by his online personal trainer - outlining the recommended reps and sets from the exercise. On the overlay, you can see there is a technique video visible in the app that the client would use to check their form on the exercise.">
              <a:extLst>
                <a:ext uri="{FF2B5EF4-FFF2-40B4-BE49-F238E27FC236}">
                  <a16:creationId xmlns:a16="http://schemas.microsoft.com/office/drawing/2014/main" id="{F2DFE953-8DC9-4BE2-9063-C86BAD5C740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413" b="8616"/>
            <a:stretch/>
          </p:blipFill>
          <p:spPr bwMode="auto">
            <a:xfrm>
              <a:off x="385287" y="409515"/>
              <a:ext cx="7081230" cy="558223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effectLst>
              <a:reflection endPos="0" dist="50800" dir="5400000" sy="-100000" algn="bl" rotWithShape="0"/>
            </a:effectLst>
          </p:spPr>
        </p:pic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3CDE758-C39E-4960-B26A-85B659CBAEAB}"/>
                </a:ext>
              </a:extLst>
            </p:cNvPr>
            <p:cNvSpPr/>
            <p:nvPr/>
          </p:nvSpPr>
          <p:spPr>
            <a:xfrm>
              <a:off x="4364257" y="323027"/>
              <a:ext cx="3102260" cy="5755209"/>
            </a:xfrm>
            <a:custGeom>
              <a:avLst/>
              <a:gdLst>
                <a:gd name="connsiteX0" fmla="*/ 0 w 3054485"/>
                <a:gd name="connsiteY0" fmla="*/ 0 h 5719864"/>
                <a:gd name="connsiteX1" fmla="*/ 2898843 w 3054485"/>
                <a:gd name="connsiteY1" fmla="*/ 5719864 h 5719864"/>
                <a:gd name="connsiteX2" fmla="*/ 3044757 w 3054485"/>
                <a:gd name="connsiteY2" fmla="*/ 5700409 h 5719864"/>
                <a:gd name="connsiteX3" fmla="*/ 3054485 w 3054485"/>
                <a:gd name="connsiteY3" fmla="*/ 9728 h 5719864"/>
                <a:gd name="connsiteX4" fmla="*/ 0 w 3054485"/>
                <a:gd name="connsiteY4" fmla="*/ 0 h 5719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4485" h="5719864">
                  <a:moveTo>
                    <a:pt x="0" y="0"/>
                  </a:moveTo>
                  <a:lnTo>
                    <a:pt x="2898843" y="5719864"/>
                  </a:lnTo>
                  <a:lnTo>
                    <a:pt x="3044757" y="5700409"/>
                  </a:lnTo>
                  <a:cubicBezTo>
                    <a:pt x="3048000" y="3803515"/>
                    <a:pt x="3051242" y="1906622"/>
                    <a:pt x="3054485" y="97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92929"/>
            </a:solidFill>
            <a:ln w="38100">
              <a:solidFill>
                <a:srgbClr val="29292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8EB81520-AA57-4602-94BA-82EFB068496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13554" y="646479"/>
              <a:ext cx="3552825" cy="3650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158232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3CD2DB6-2550-4FBD-9904-1F4B024DF8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31" r="699" b="558"/>
          <a:stretch/>
        </p:blipFill>
        <p:spPr>
          <a:xfrm>
            <a:off x="126459" y="145914"/>
            <a:ext cx="3769879" cy="3025303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B4CD5A16-843C-409A-B340-2A2692292EE8}"/>
              </a:ext>
            </a:extLst>
          </p:cNvPr>
          <p:cNvGrpSpPr/>
          <p:nvPr/>
        </p:nvGrpSpPr>
        <p:grpSpPr>
          <a:xfrm>
            <a:off x="4211061" y="145914"/>
            <a:ext cx="3769878" cy="3025303"/>
            <a:chOff x="2519464" y="546532"/>
            <a:chExt cx="7033098" cy="5679170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967D33A-1D60-45AD-80BE-2143E991BB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29" r="559" b="900"/>
            <a:stretch/>
          </p:blipFill>
          <p:spPr>
            <a:xfrm>
              <a:off x="2600325" y="622569"/>
              <a:ext cx="6952237" cy="5603133"/>
            </a:xfrm>
            <a:prstGeom prst="rect">
              <a:avLst/>
            </a:prstGeom>
          </p:spPr>
        </p:pic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523B752-43AF-4155-B8EF-D724AD1626E1}"/>
                </a:ext>
              </a:extLst>
            </p:cNvPr>
            <p:cNvSpPr/>
            <p:nvPr/>
          </p:nvSpPr>
          <p:spPr>
            <a:xfrm rot="10800000" flipV="1">
              <a:off x="2519464" y="546532"/>
              <a:ext cx="3002501" cy="5679170"/>
            </a:xfrm>
            <a:custGeom>
              <a:avLst/>
              <a:gdLst>
                <a:gd name="connsiteX0" fmla="*/ 0 w 3054485"/>
                <a:gd name="connsiteY0" fmla="*/ 0 h 5719864"/>
                <a:gd name="connsiteX1" fmla="*/ 2898843 w 3054485"/>
                <a:gd name="connsiteY1" fmla="*/ 5719864 h 5719864"/>
                <a:gd name="connsiteX2" fmla="*/ 3044757 w 3054485"/>
                <a:gd name="connsiteY2" fmla="*/ 5700409 h 5719864"/>
                <a:gd name="connsiteX3" fmla="*/ 3054485 w 3054485"/>
                <a:gd name="connsiteY3" fmla="*/ 9728 h 5719864"/>
                <a:gd name="connsiteX4" fmla="*/ 0 w 3054485"/>
                <a:gd name="connsiteY4" fmla="*/ 0 h 5719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4485" h="5719864">
                  <a:moveTo>
                    <a:pt x="0" y="0"/>
                  </a:moveTo>
                  <a:lnTo>
                    <a:pt x="2898843" y="5719864"/>
                  </a:lnTo>
                  <a:lnTo>
                    <a:pt x="3044757" y="5700409"/>
                  </a:lnTo>
                  <a:cubicBezTo>
                    <a:pt x="3048000" y="3803515"/>
                    <a:pt x="3051242" y="1906622"/>
                    <a:pt x="3054485" y="97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92929"/>
            </a:solidFill>
            <a:ln w="57150">
              <a:solidFill>
                <a:srgbClr val="29292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3658746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3D2733-8BEE-40C5-B475-39B3C6F4BB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1" t="1720" b="1371"/>
          <a:stretch/>
        </p:blipFill>
        <p:spPr>
          <a:xfrm>
            <a:off x="768485" y="797668"/>
            <a:ext cx="4213511" cy="3397939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8BC1E409-AA4F-4630-B418-51F9F8DBA987}"/>
              </a:ext>
            </a:extLst>
          </p:cNvPr>
          <p:cNvGrpSpPr/>
          <p:nvPr/>
        </p:nvGrpSpPr>
        <p:grpSpPr>
          <a:xfrm>
            <a:off x="5496363" y="797668"/>
            <a:ext cx="4678770" cy="3397939"/>
            <a:chOff x="538602" y="754353"/>
            <a:chExt cx="7026376" cy="4612480"/>
          </a:xfrm>
        </p:grpSpPr>
        <p:pic>
          <p:nvPicPr>
            <p:cNvPr id="5" name="Picture 2" descr="Female working out on a blue exercise mat at home. The lady is wearing a grey athleisure top and leggings. The lady is performing an exercise called a bent-over dumbbell row. Overlaid on the image is a conversation taken from her online personal training app between the lady and her female online personal trainer.">
              <a:extLst>
                <a:ext uri="{FF2B5EF4-FFF2-40B4-BE49-F238E27FC236}">
                  <a16:creationId xmlns:a16="http://schemas.microsoft.com/office/drawing/2014/main" id="{AC110C41-F6C2-405D-B817-A31D8694AC5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8602" y="754353"/>
              <a:ext cx="5557398" cy="46124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4C0191B3-9EB0-405E-822E-3ACDF61830ED}"/>
                </a:ext>
              </a:extLst>
            </p:cNvPr>
            <p:cNvSpPr/>
            <p:nvPr/>
          </p:nvSpPr>
          <p:spPr>
            <a:xfrm>
              <a:off x="2993741" y="754353"/>
              <a:ext cx="3102259" cy="4612480"/>
            </a:xfrm>
            <a:custGeom>
              <a:avLst/>
              <a:gdLst>
                <a:gd name="connsiteX0" fmla="*/ 0 w 3054485"/>
                <a:gd name="connsiteY0" fmla="*/ 0 h 5719864"/>
                <a:gd name="connsiteX1" fmla="*/ 2898843 w 3054485"/>
                <a:gd name="connsiteY1" fmla="*/ 5719864 h 5719864"/>
                <a:gd name="connsiteX2" fmla="*/ 3044757 w 3054485"/>
                <a:gd name="connsiteY2" fmla="*/ 5700409 h 5719864"/>
                <a:gd name="connsiteX3" fmla="*/ 3054485 w 3054485"/>
                <a:gd name="connsiteY3" fmla="*/ 9728 h 5719864"/>
                <a:gd name="connsiteX4" fmla="*/ 0 w 3054485"/>
                <a:gd name="connsiteY4" fmla="*/ 0 h 5719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4485" h="5719864">
                  <a:moveTo>
                    <a:pt x="0" y="0"/>
                  </a:moveTo>
                  <a:lnTo>
                    <a:pt x="2898843" y="5719864"/>
                  </a:lnTo>
                  <a:lnTo>
                    <a:pt x="3044757" y="5700409"/>
                  </a:lnTo>
                  <a:cubicBezTo>
                    <a:pt x="3048000" y="3803515"/>
                    <a:pt x="3051242" y="1906622"/>
                    <a:pt x="3054485" y="97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92929"/>
            </a:solidFill>
            <a:ln w="28575">
              <a:solidFill>
                <a:srgbClr val="29292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EC084AD-9A6D-4E59-ACF3-B7A4BA9664B5}"/>
                </a:ext>
              </a:extLst>
            </p:cNvPr>
            <p:cNvGrpSpPr/>
            <p:nvPr/>
          </p:nvGrpSpPr>
          <p:grpSpPr>
            <a:xfrm>
              <a:off x="3446233" y="1242421"/>
              <a:ext cx="4118745" cy="3896133"/>
              <a:chOff x="3765506" y="833437"/>
              <a:chExt cx="4415793" cy="5153586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D4837D5C-5298-47E5-A944-127CC490549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rcRect l="9118" t="15614" r="14326" b="12451"/>
              <a:stretch/>
            </p:blipFill>
            <p:spPr>
              <a:xfrm>
                <a:off x="7434539" y="1185182"/>
                <a:ext cx="746760" cy="1028789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F239CAD-44DA-431D-84D5-5D2E5D748BD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3704" b="93333" l="3226" r="93548">
                            <a14:foregroundMark x1="81452" y1="30370" x2="81452" y2="30370"/>
                            <a14:foregroundMark x1="15323" y1="32593" x2="15323" y2="32593"/>
                            <a14:foregroundMark x1="50000" y1="11852" x2="78226" y2="28148"/>
                            <a14:foregroundMark x1="12903" y1="35556" x2="13710" y2="65185"/>
                            <a14:foregroundMark x1="20161" y1="26667" x2="20161" y2="26667"/>
                            <a14:foregroundMark x1="25806" y1="22963" x2="25806" y2="22963"/>
                            <a14:foregroundMark x1="14516" y1="24444" x2="14516" y2="24444"/>
                            <a14:foregroundMark x1="10484" y1="25185" x2="10484" y2="25185"/>
                            <a14:foregroundMark x1="23387" y1="21481" x2="23387" y2="21481"/>
                            <a14:foregroundMark x1="25806" y1="20000" x2="25806" y2="20000"/>
                            <a14:foregroundMark x1="32258" y1="17778" x2="32258" y2="17778"/>
                            <a14:foregroundMark x1="36290" y1="14815" x2="36290" y2="14815"/>
                            <a14:foregroundMark x1="44355" y1="11852" x2="44355" y2="11852"/>
                            <a14:backgroundMark x1="6452" y1="32593" x2="6452" y2="32593"/>
                          </a14:backgroundRemoval>
                        </a14:imgEffect>
                      </a14:imgLayer>
                    </a14:imgProps>
                  </a:ext>
                </a:extLst>
              </a:blip>
              <a:srcRect l="7530" t="7658" r="15058" b="8151"/>
              <a:stretch/>
            </p:blipFill>
            <p:spPr>
              <a:xfrm>
                <a:off x="7434538" y="3510368"/>
                <a:ext cx="746761" cy="1028789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D68488B8-182B-454D-AAA5-5821936FD0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rcRect l="9118" t="15614" r="14326" b="12451"/>
              <a:stretch/>
            </p:blipFill>
            <p:spPr>
              <a:xfrm>
                <a:off x="7434539" y="4958234"/>
                <a:ext cx="746760" cy="1028789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334E91A2-E9C4-4437-9FA5-6616A6ACA3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788368" y="833437"/>
                <a:ext cx="3467400" cy="1028789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  <a:softEdge rad="12700"/>
              </a:effectLst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49BD32D1-1197-4E40-AFF1-78C1565B06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765506" y="2620057"/>
                <a:ext cx="3490262" cy="1486029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  <a:softEdge rad="12700"/>
              </a:effectLst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6052AEBA-35D9-413C-A186-B758810059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788368" y="4606489"/>
                <a:ext cx="3505504" cy="1028789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  <a:softEdge rad="12700"/>
              </a:effectLst>
            </p:spPr>
          </p:pic>
        </p:grpSp>
      </p:grpSp>
    </p:spTree>
    <p:extLst>
      <p:ext uri="{BB962C8B-B14F-4D97-AF65-F5344CB8AC3E}">
        <p14:creationId xmlns:p14="http://schemas.microsoft.com/office/powerpoint/2010/main" val="38812676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503D4205-B944-449D-98EE-C9DEE6979D13}"/>
              </a:ext>
            </a:extLst>
          </p:cNvPr>
          <p:cNvGrpSpPr/>
          <p:nvPr/>
        </p:nvGrpSpPr>
        <p:grpSpPr>
          <a:xfrm>
            <a:off x="2717598" y="861358"/>
            <a:ext cx="7026376" cy="4612480"/>
            <a:chOff x="538602" y="754353"/>
            <a:chExt cx="7026376" cy="4612480"/>
          </a:xfrm>
        </p:grpSpPr>
        <p:pic>
          <p:nvPicPr>
            <p:cNvPr id="3074" name="Picture 2" descr="Female working out on a blue exercise mat at home. The lady is wearing a grey athleisure top and leggings. The lady is performing an exercise called a bent-over dumbbell row. Overlaid on the image is a conversation taken from her online personal training app between the lady and her female online personal trainer.">
              <a:extLst>
                <a:ext uri="{FF2B5EF4-FFF2-40B4-BE49-F238E27FC236}">
                  <a16:creationId xmlns:a16="http://schemas.microsoft.com/office/drawing/2014/main" id="{814554CF-BA39-4A44-A1E2-405EC9ADE3C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8602" y="754353"/>
              <a:ext cx="5557398" cy="46124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9E5C236-4AD5-4D75-BC7D-3489A1EAF866}"/>
                </a:ext>
              </a:extLst>
            </p:cNvPr>
            <p:cNvSpPr/>
            <p:nvPr/>
          </p:nvSpPr>
          <p:spPr>
            <a:xfrm>
              <a:off x="2993741" y="754353"/>
              <a:ext cx="3102259" cy="4612480"/>
            </a:xfrm>
            <a:custGeom>
              <a:avLst/>
              <a:gdLst>
                <a:gd name="connsiteX0" fmla="*/ 0 w 3054485"/>
                <a:gd name="connsiteY0" fmla="*/ 0 h 5719864"/>
                <a:gd name="connsiteX1" fmla="*/ 2898843 w 3054485"/>
                <a:gd name="connsiteY1" fmla="*/ 5719864 h 5719864"/>
                <a:gd name="connsiteX2" fmla="*/ 3044757 w 3054485"/>
                <a:gd name="connsiteY2" fmla="*/ 5700409 h 5719864"/>
                <a:gd name="connsiteX3" fmla="*/ 3054485 w 3054485"/>
                <a:gd name="connsiteY3" fmla="*/ 9728 h 5719864"/>
                <a:gd name="connsiteX4" fmla="*/ 0 w 3054485"/>
                <a:gd name="connsiteY4" fmla="*/ 0 h 5719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4485" h="5719864">
                  <a:moveTo>
                    <a:pt x="0" y="0"/>
                  </a:moveTo>
                  <a:lnTo>
                    <a:pt x="2898843" y="5719864"/>
                  </a:lnTo>
                  <a:lnTo>
                    <a:pt x="3044757" y="5700409"/>
                  </a:lnTo>
                  <a:cubicBezTo>
                    <a:pt x="3048000" y="3803515"/>
                    <a:pt x="3051242" y="1906622"/>
                    <a:pt x="3054485" y="97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9292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15345A5-993C-400D-AD95-49020732F745}"/>
                </a:ext>
              </a:extLst>
            </p:cNvPr>
            <p:cNvGrpSpPr/>
            <p:nvPr/>
          </p:nvGrpSpPr>
          <p:grpSpPr>
            <a:xfrm>
              <a:off x="3446233" y="1242421"/>
              <a:ext cx="4118745" cy="3896133"/>
              <a:chOff x="3765506" y="833437"/>
              <a:chExt cx="4415793" cy="5153586"/>
            </a:xfrm>
          </p:grpSpPr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2A337904-4EE6-404B-AB70-27FE2E4DB9B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rcRect l="9118" t="15614" r="14326" b="12451"/>
              <a:stretch/>
            </p:blipFill>
            <p:spPr>
              <a:xfrm>
                <a:off x="7434539" y="1185182"/>
                <a:ext cx="746760" cy="1028789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B0C79737-19F4-402F-BFD3-7522A918CE4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3704" b="93333" l="3226" r="93548">
                            <a14:foregroundMark x1="81452" y1="30370" x2="81452" y2="30370"/>
                            <a14:foregroundMark x1="15323" y1="32593" x2="15323" y2="32593"/>
                            <a14:foregroundMark x1="50000" y1="11852" x2="78226" y2="28148"/>
                            <a14:foregroundMark x1="12903" y1="35556" x2="13710" y2="65185"/>
                            <a14:foregroundMark x1="20161" y1="26667" x2="20161" y2="26667"/>
                            <a14:foregroundMark x1="25806" y1="22963" x2="25806" y2="22963"/>
                            <a14:foregroundMark x1="14516" y1="24444" x2="14516" y2="24444"/>
                            <a14:foregroundMark x1="10484" y1="25185" x2="10484" y2="25185"/>
                            <a14:foregroundMark x1="23387" y1="21481" x2="23387" y2="21481"/>
                            <a14:foregroundMark x1="25806" y1="20000" x2="25806" y2="20000"/>
                            <a14:foregroundMark x1="32258" y1="17778" x2="32258" y2="17778"/>
                            <a14:foregroundMark x1="36290" y1="14815" x2="36290" y2="14815"/>
                            <a14:foregroundMark x1="44355" y1="11852" x2="44355" y2="11852"/>
                            <a14:backgroundMark x1="6452" y1="32593" x2="6452" y2="32593"/>
                          </a14:backgroundRemoval>
                        </a14:imgEffect>
                      </a14:imgLayer>
                    </a14:imgProps>
                  </a:ext>
                </a:extLst>
              </a:blip>
              <a:srcRect l="7530" t="7658" r="15058" b="8151"/>
              <a:stretch/>
            </p:blipFill>
            <p:spPr>
              <a:xfrm>
                <a:off x="7434538" y="3510368"/>
                <a:ext cx="746761" cy="1028789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0BF84FF2-BD53-4374-82E3-89942ECB3FA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rcRect l="9118" t="15614" r="14326" b="12451"/>
              <a:stretch/>
            </p:blipFill>
            <p:spPr>
              <a:xfrm>
                <a:off x="7434539" y="4958234"/>
                <a:ext cx="746760" cy="1028789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E20FDD54-317F-43FE-9850-F02E743929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788368" y="833437"/>
                <a:ext cx="3467400" cy="1028789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  <a:softEdge rad="12700"/>
              </a:effectLst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6EA71183-F04E-4A66-AAB6-0A6EDCBC90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765506" y="2620057"/>
                <a:ext cx="3490262" cy="1486029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  <a:softEdge rad="12700"/>
              </a:effectLst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3EB30FDD-6D65-4F57-8121-3412AD2ABA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788368" y="4606489"/>
                <a:ext cx="3505504" cy="1028789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  <a:softEdge rad="12700"/>
              </a:effectLst>
            </p:spPr>
          </p:pic>
        </p:grpSp>
      </p:grpSp>
    </p:spTree>
    <p:extLst>
      <p:ext uri="{BB962C8B-B14F-4D97-AF65-F5344CB8AC3E}">
        <p14:creationId xmlns:p14="http://schemas.microsoft.com/office/powerpoint/2010/main" val="3853380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E65C32A-C3F7-4989-9C28-33D06447D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024" y="102636"/>
            <a:ext cx="10584695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519402F-8BC4-4D51-B150-C457E0963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0463" y="480960"/>
            <a:ext cx="2525240" cy="297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2692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94967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12411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06370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2215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F606E90-C369-46C5-A8D8-7686F61F7B01}"/>
              </a:ext>
            </a:extLst>
          </p:cNvPr>
          <p:cNvGrpSpPr/>
          <p:nvPr/>
        </p:nvGrpSpPr>
        <p:grpSpPr>
          <a:xfrm>
            <a:off x="1053667" y="885217"/>
            <a:ext cx="6533907" cy="4785340"/>
            <a:chOff x="960699" y="0"/>
            <a:chExt cx="9363919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356CDFB-424B-4497-8261-DAD6F9937349}"/>
                </a:ext>
              </a:extLst>
            </p:cNvPr>
            <p:cNvSpPr/>
            <p:nvPr/>
          </p:nvSpPr>
          <p:spPr>
            <a:xfrm>
              <a:off x="960699" y="0"/>
              <a:ext cx="9363919" cy="685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9BFE226-3367-4848-BF57-B5F6B2E75A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0257" y="0"/>
              <a:ext cx="9138349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4995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3547949C-4108-49F6-AB6E-B360DE54C08F}"/>
              </a:ext>
            </a:extLst>
          </p:cNvPr>
          <p:cNvGrpSpPr/>
          <p:nvPr/>
        </p:nvGrpSpPr>
        <p:grpSpPr>
          <a:xfrm>
            <a:off x="4317505" y="447473"/>
            <a:ext cx="3644791" cy="2669393"/>
            <a:chOff x="960699" y="0"/>
            <a:chExt cx="9363919" cy="685800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FDEE01B-7B58-4346-A003-5E3E7192A3C2}"/>
                </a:ext>
              </a:extLst>
            </p:cNvPr>
            <p:cNvSpPr/>
            <p:nvPr/>
          </p:nvSpPr>
          <p:spPr>
            <a:xfrm>
              <a:off x="960699" y="0"/>
              <a:ext cx="9363919" cy="685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FCFFD66-2D99-42A0-A2CE-4681C0EA50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0257" y="0"/>
              <a:ext cx="9138349" cy="6858000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D72143AB-32F5-47F5-943C-C37D46EA3CE3}"/>
              </a:ext>
            </a:extLst>
          </p:cNvPr>
          <p:cNvGrpSpPr/>
          <p:nvPr/>
        </p:nvGrpSpPr>
        <p:grpSpPr>
          <a:xfrm>
            <a:off x="8540079" y="447473"/>
            <a:ext cx="3644791" cy="2669393"/>
            <a:chOff x="960699" y="0"/>
            <a:chExt cx="9363919" cy="685800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47E7005-220E-45F4-BC43-ED1C167BE71E}"/>
                </a:ext>
              </a:extLst>
            </p:cNvPr>
            <p:cNvSpPr/>
            <p:nvPr/>
          </p:nvSpPr>
          <p:spPr>
            <a:xfrm>
              <a:off x="960699" y="0"/>
              <a:ext cx="9363919" cy="685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C87446F-8846-4BC6-8E36-D8F65CE0A2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3483" y="0"/>
              <a:ext cx="9138349" cy="685800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8AA208F-A73D-4D40-AB87-B43633B5DA1D}"/>
              </a:ext>
            </a:extLst>
          </p:cNvPr>
          <p:cNvGrpSpPr/>
          <p:nvPr/>
        </p:nvGrpSpPr>
        <p:grpSpPr>
          <a:xfrm>
            <a:off x="94929" y="447472"/>
            <a:ext cx="3644793" cy="2669394"/>
            <a:chOff x="960699" y="0"/>
            <a:chExt cx="9363919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74DA2F5-3CFB-4992-AFB9-837BD9412331}"/>
                </a:ext>
              </a:extLst>
            </p:cNvPr>
            <p:cNvSpPr/>
            <p:nvPr/>
          </p:nvSpPr>
          <p:spPr>
            <a:xfrm>
              <a:off x="960699" y="0"/>
              <a:ext cx="9363919" cy="685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5A06696-926A-4779-97EF-E0E28D2AEAE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80257" y="0"/>
              <a:ext cx="9138349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55541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F301E65-C95C-4BD9-AF51-6F1E752F3F5B}"/>
              </a:ext>
            </a:extLst>
          </p:cNvPr>
          <p:cNvGrpSpPr/>
          <p:nvPr/>
        </p:nvGrpSpPr>
        <p:grpSpPr>
          <a:xfrm>
            <a:off x="960699" y="0"/>
            <a:ext cx="9363919" cy="6858000"/>
            <a:chOff x="960699" y="0"/>
            <a:chExt cx="9363919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DD3ABCC-0AB6-4BB0-90C4-A764FC35B6B5}"/>
                </a:ext>
              </a:extLst>
            </p:cNvPr>
            <p:cNvSpPr/>
            <p:nvPr/>
          </p:nvSpPr>
          <p:spPr>
            <a:xfrm>
              <a:off x="960699" y="0"/>
              <a:ext cx="9363919" cy="685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86B7AA38-DA10-422B-BB15-8C29437595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3483" y="0"/>
              <a:ext cx="9138349" cy="685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42437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B397BFF-7588-4D3D-A7FC-4A306C71A4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2046" y="0"/>
            <a:ext cx="7295496" cy="436776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25FAF02-7C07-4AD6-8C55-2A69EAD47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5644" y="0"/>
            <a:ext cx="6286356" cy="376276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496B6C2-FF7B-4A8B-BC2A-BFDAA90A06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0345" y="3310893"/>
            <a:ext cx="5622413" cy="3400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873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34EA37-38E2-4784-B3B4-18C0F899D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597" y="450129"/>
            <a:ext cx="1951429" cy="2633539"/>
          </a:xfrm>
          <a:prstGeom prst="roundRect">
            <a:avLst>
              <a:gd name="adj" fmla="val 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C5503B7-5CE6-4D94-8C8A-875AFB9AA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1895" y="450129"/>
            <a:ext cx="1951429" cy="26335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9D1E77D-82F0-4D06-8EF3-3D1BC0A07C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8172" y="450129"/>
            <a:ext cx="1951430" cy="26335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706624-6039-4D7E-BB94-EF22CD8B54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597" y="3301837"/>
            <a:ext cx="1951429" cy="26335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69F379-E394-4B5A-9E0F-B0C8BE28E0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1895" y="3301838"/>
            <a:ext cx="1951428" cy="263353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0A4B406-F681-400B-B8BA-45F8EC2346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48172" y="3307882"/>
            <a:ext cx="1951429" cy="263353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BA9EEA3-9F5C-46AD-9BCB-8534309884F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54450" y="450129"/>
            <a:ext cx="1951430" cy="263354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6075466-0CD2-41A9-AD53-D9E480AADF5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69469" y="3301837"/>
            <a:ext cx="1951428" cy="263353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C8D5258-1BB7-4151-AC11-CF4AF541D0D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660728" y="450130"/>
            <a:ext cx="1960258" cy="2633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482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B65F8D0-EC05-42A1-B078-1EBCB2935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1441" y="307452"/>
            <a:ext cx="3133725" cy="42291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6751F8E-9261-4987-8BF2-1BB972B926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8894" y="1082956"/>
            <a:ext cx="3133725" cy="4229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CD28E2-4460-4396-9110-EE9E255E1C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5756" y="1858460"/>
            <a:ext cx="3133725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131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203497-453C-43EE-B469-E1563BAEE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701" y="252474"/>
            <a:ext cx="1996976" cy="269500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4874911-3BD0-40EA-A0FC-4E44A29C6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8677" y="419506"/>
            <a:ext cx="1996976" cy="26950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09A94A6-25BD-40E8-BE29-0631B0443C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7963" y="431646"/>
            <a:ext cx="1996976" cy="2682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112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0109D0-588A-4430-97DF-506373DF13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111" r="11111"/>
          <a:stretch/>
        </p:blipFill>
        <p:spPr>
          <a:xfrm>
            <a:off x="4442837" y="525013"/>
            <a:ext cx="2489201" cy="14668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C44243-D107-46F0-88F2-5431D6A7A2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244" r="16401"/>
          <a:stretch/>
        </p:blipFill>
        <p:spPr>
          <a:xfrm>
            <a:off x="1456570" y="525013"/>
            <a:ext cx="2489200" cy="146685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B799DCC5-F4AA-46F9-ACA9-BDF9EA34E07C}"/>
              </a:ext>
            </a:extLst>
          </p:cNvPr>
          <p:cNvGrpSpPr/>
          <p:nvPr/>
        </p:nvGrpSpPr>
        <p:grpSpPr>
          <a:xfrm>
            <a:off x="7429105" y="577262"/>
            <a:ext cx="2295377" cy="1362352"/>
            <a:chOff x="7763023" y="1147583"/>
            <a:chExt cx="2295377" cy="136235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A094823-FA3A-43BD-8BB8-48E92FC56765}"/>
                </a:ext>
              </a:extLst>
            </p:cNvPr>
            <p:cNvSpPr/>
            <p:nvPr/>
          </p:nvSpPr>
          <p:spPr>
            <a:xfrm>
              <a:off x="7763023" y="1147583"/>
              <a:ext cx="2295377" cy="13623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2340E69-86DD-42B8-AAC7-92226F3A9D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-35"/>
            <a:stretch/>
          </p:blipFill>
          <p:spPr>
            <a:xfrm>
              <a:off x="7934902" y="1253526"/>
              <a:ext cx="1951617" cy="115046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EB389A66-198F-4C9C-871C-AF729DAEF7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114" y="2468596"/>
            <a:ext cx="3666112" cy="3194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9991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5254</TotalTime>
  <Words>50</Words>
  <Application>Microsoft Office PowerPoint</Application>
  <PresentationFormat>Widescreen</PresentationFormat>
  <Paragraphs>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Shreyas Mishra</dc:creator>
  <cp:lastModifiedBy>Shreyas Mishra</cp:lastModifiedBy>
  <cp:revision>32</cp:revision>
  <dcterms:created xsi:type="dcterms:W3CDTF">2020-09-19T15:59:13Z</dcterms:created>
  <dcterms:modified xsi:type="dcterms:W3CDTF">2020-10-01T09:06:23Z</dcterms:modified>
</cp:coreProperties>
</file>

<file path=docProps/thumbnail.jpeg>
</file>